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F792-8083-4E59-8FB3-C948DE73BF6A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7F0AB-3200-4B2D-AC86-1E6DD5B665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585F2-4819-442B-AE4A-791E914CFDE1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26999-12E0-406E-858D-CA2FC87391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FDE6C-CBA4-4993-992D-309EF25EA7E4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C852F-6047-440C-B815-A4F7498E53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2E028-5780-42EB-ADFA-D19EBA2FF2C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F387B-D7C0-498A-8020-23E1AA89D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06882-3881-4587-9776-027048C7C77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F54A4-AE77-4C95-B8D9-50E3FE5B16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8B451-CF41-434D-A273-038E1743D6AC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56EE0-4E34-434F-9407-1DC2257443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4DC5-3A48-4F92-95CF-558DA7D4728E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C937B-61DC-4A87-907C-EA3F23C504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B46B4-E00A-4C42-AF57-208CFC50F444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CC2C2-FB64-49CF-996D-E00FE03FA8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E1BAD-BDA0-4120-8C1A-C2511B8F6A6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E794A-0181-44D4-ADC6-101772054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F4EDD-E32A-4BC2-BBA0-C0D34E0D18E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526BC-F361-4C90-ADA0-F8E8C6285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D0D38-B068-4B33-88C9-4419215AC786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3599E-AC69-43C6-B99D-483FD7AFD4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379B2A-AB25-4D5E-98AC-09156DA04625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1E851E-8C1E-4D96-9D0F-A7D658E25B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3"/>
          <p:cNvSpPr>
            <a:spLocks noGrp="1"/>
          </p:cNvSpPr>
          <p:nvPr>
            <p:ph type="subTitle" idx="1"/>
          </p:nvPr>
        </p:nvSpPr>
        <p:spPr>
          <a:xfrm>
            <a:off x="323850" y="404813"/>
            <a:ext cx="8424863" cy="6048375"/>
          </a:xfrm>
        </p:spPr>
        <p:txBody>
          <a:bodyPr/>
          <a:lstStyle/>
          <a:p>
            <a:pPr algn="l" eaLnBrk="1" hangingPunct="1"/>
            <a:endParaRPr lang="ru-RU" smtClean="0">
              <a:solidFill>
                <a:schemeClr val="tx1"/>
              </a:solidFill>
            </a:endParaRPr>
          </a:p>
          <a:p>
            <a:pPr algn="l" eaLnBrk="1" hangingPunct="1"/>
            <a:endParaRPr lang="ru-RU" smtClean="0">
              <a:solidFill>
                <a:schemeClr val="tx1"/>
              </a:solidFill>
            </a:endParaRPr>
          </a:p>
        </p:txBody>
      </p:sp>
      <p:graphicFrame>
        <p:nvGraphicFramePr>
          <p:cNvPr id="15384" name="Group 24"/>
          <p:cNvGraphicFramePr>
            <a:graphicFrameLocks noGrp="1"/>
          </p:cNvGraphicFramePr>
          <p:nvPr/>
        </p:nvGraphicFramePr>
        <p:xfrm>
          <a:off x="468313" y="333375"/>
          <a:ext cx="8280400" cy="6191250"/>
        </p:xfrm>
        <a:graphic>
          <a:graphicData uri="http://schemas.openxmlformats.org/drawingml/2006/table">
            <a:tbl>
              <a:tblPr/>
              <a:tblGrid>
                <a:gridCol w="3024187"/>
                <a:gridCol w="2735263"/>
                <a:gridCol w="2520950"/>
              </a:tblGrid>
              <a:tr h="6191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madness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shifting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branch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trunk of the tree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tense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disturbed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excited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merely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audible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inaudible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mad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humming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spellbound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smooth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horrified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beneath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leap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splinter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rip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stare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crackle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break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pause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frown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shrug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buzz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bend down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flick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to swing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57188" y="428625"/>
            <a:ext cx="8429625" cy="60721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8000" smtClean="0">
                <a:latin typeface="Times New Roman" pitchFamily="18" charset="0"/>
              </a:rPr>
              <a:t>- повторить слова;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80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60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5900" smtClean="0">
                <a:latin typeface="Times New Roman" pitchFamily="18" charset="0"/>
              </a:rPr>
              <a:t>                    </a:t>
            </a:r>
            <a:endParaRPr lang="ru-RU" sz="59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60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48</Words>
  <PresentationFormat>Экран (4:3)</PresentationFormat>
  <Paragraphs>34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WORK</cp:lastModifiedBy>
  <cp:revision>18</cp:revision>
  <dcterms:created xsi:type="dcterms:W3CDTF">2017-01-31T15:34:08Z</dcterms:created>
  <dcterms:modified xsi:type="dcterms:W3CDTF">2017-02-14T06:25:11Z</dcterms:modified>
</cp:coreProperties>
</file>